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1pPr>
    <a:lvl2pPr marL="2087941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2pPr>
    <a:lvl3pPr marL="4175882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3pPr>
    <a:lvl4pPr marL="6263823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4pPr>
    <a:lvl5pPr marL="8351764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5pPr>
    <a:lvl6pPr marL="10439705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6pPr>
    <a:lvl7pPr marL="12527646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7pPr>
    <a:lvl8pPr marL="14615587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8pPr>
    <a:lvl9pPr marL="16703528" algn="l" defTabSz="4175882" rtl="0" eaLnBrk="1" latinLnBrk="0" hangingPunct="1">
      <a:defRPr sz="822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329"/>
    <a:srgbClr val="609488"/>
    <a:srgbClr val="ED7A2C"/>
    <a:srgbClr val="27A0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" d="100"/>
          <a:sy n="11" d="100"/>
        </p:scale>
        <p:origin x="153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31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2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5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7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6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4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0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1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61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2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F3332-25E7-49A2-B4DE-4F6A5C19111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3D61-ED18-48E4-9ED6-A9711375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7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" y="365761"/>
            <a:ext cx="29535121" cy="4201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\\nfcnet.gov.in\WinStore\users\swaroopay\Desktop\IMG-20220706-WA0001.jpg"/>
          <p:cNvPicPr/>
          <p:nvPr/>
        </p:nvPicPr>
        <p:blipFill>
          <a:blip r:embed="rId2" cstate="print"/>
          <a:srcRect t="8511" b="11702"/>
          <a:stretch>
            <a:fillRect/>
          </a:stretch>
        </p:blipFill>
        <p:spPr bwMode="auto">
          <a:xfrm>
            <a:off x="548640" y="644760"/>
            <a:ext cx="4892039" cy="377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4551640" y="644760"/>
            <a:ext cx="5120640" cy="377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</a:rPr>
              <a:t>Organization</a:t>
            </a:r>
          </a:p>
          <a:p>
            <a:pPr algn="ctr"/>
            <a:r>
              <a:rPr lang="en-US" sz="6600" dirty="0" smtClean="0">
                <a:solidFill>
                  <a:schemeClr val="tx1"/>
                </a:solidFill>
              </a:rPr>
              <a:t>Logo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9280" y="637140"/>
            <a:ext cx="1847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International Conference on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5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 &amp; Quality Control of Nuclear Fuels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17-19</a:t>
            </a:r>
            <a:r>
              <a:rPr lang="en-US" sz="4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November, 2022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Nuclear Fuel </a:t>
            </a:r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Complex, Hyderabad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4724400"/>
            <a:ext cx="28908000" cy="49149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&lt; Paper Title&gt;</a:t>
            </a:r>
          </a:p>
          <a:p>
            <a:pPr algn="ctr"/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&lt;Authors Affiliations&gt;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24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29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</cp:revision>
  <dcterms:created xsi:type="dcterms:W3CDTF">2022-10-25T06:05:39Z</dcterms:created>
  <dcterms:modified xsi:type="dcterms:W3CDTF">2022-10-25T06:24:39Z</dcterms:modified>
</cp:coreProperties>
</file>